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70" r:id="rId3"/>
    <p:sldId id="280" r:id="rId4"/>
    <p:sldId id="268" r:id="rId5"/>
    <p:sldId id="277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7" r:id="rId16"/>
    <p:sldId id="266" r:id="rId17"/>
    <p:sldId id="269" r:id="rId18"/>
    <p:sldId id="272" r:id="rId19"/>
    <p:sldId id="271" r:id="rId20"/>
    <p:sldId id="273" r:id="rId21"/>
    <p:sldId id="274" r:id="rId22"/>
    <p:sldId id="276" r:id="rId23"/>
    <p:sldId id="278" r:id="rId24"/>
    <p:sldId id="275" r:id="rId25"/>
    <p:sldId id="284" r:id="rId26"/>
    <p:sldId id="28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94660"/>
  </p:normalViewPr>
  <p:slideViewPr>
    <p:cSldViewPr>
      <p:cViewPr varScale="1">
        <p:scale>
          <a:sx n="50" d="100"/>
          <a:sy n="50" d="100"/>
        </p:scale>
        <p:origin x="-1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C1087E-C9B0-462F-A3D3-1D54E919F3BE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B5ECB-D000-4E7B-ADD6-36E2BE38DB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B5ECB-D000-4E7B-ADD6-36E2BE38DB9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B5ECB-D000-4E7B-ADD6-36E2BE38DB90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E9BB0-56B1-4CD7-BD36-74274D5BC237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3C8DF-5996-4C32-8330-DBB164CB1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E9BB0-56B1-4CD7-BD36-74274D5BC237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3C8DF-5996-4C32-8330-DBB164CB1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E9BB0-56B1-4CD7-BD36-74274D5BC237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3C8DF-5996-4C32-8330-DBB164CB1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E9BB0-56B1-4CD7-BD36-74274D5BC237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3C8DF-5996-4C32-8330-DBB164CB1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E9BB0-56B1-4CD7-BD36-74274D5BC237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3C8DF-5996-4C32-8330-DBB164CB1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E9BB0-56B1-4CD7-BD36-74274D5BC237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3C8DF-5996-4C32-8330-DBB164CB1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E9BB0-56B1-4CD7-BD36-74274D5BC237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3C8DF-5996-4C32-8330-DBB164CB1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E9BB0-56B1-4CD7-BD36-74274D5BC237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3C8DF-5996-4C32-8330-DBB164CB1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E9BB0-56B1-4CD7-BD36-74274D5BC237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3C8DF-5996-4C32-8330-DBB164CB1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E9BB0-56B1-4CD7-BD36-74274D5BC237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3C8DF-5996-4C32-8330-DBB164CB1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E9BB0-56B1-4CD7-BD36-74274D5BC237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3C8DF-5996-4C32-8330-DBB164CB1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5E9BB0-56B1-4CD7-BD36-74274D5BC237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3C8DF-5996-4C32-8330-DBB164CB1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gif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gif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6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5;&#1083;&#1077;&#1085;&#1072;\Music\&#1084;&#1091;&#1079;&#1099;&#1082;&#1072;%20&#1076;&#1077;&#1090;&#1103;&#1084;\&#1052;&#1091;&#1079;.%20&#1086;&#1083;&#1080;&#1074;&#1100;&#1077;\&#1084;&#1091;&#1079;&#1054;&#1083;&#1080;&#1074;&#1100;&#1077;2016\&#1052;&#1091;Muz.Olive-4.20.2016\&#1052;&#1091;&#1079;&#1099;&#1082;&#1072;&#1083;&#1100;&#1085;&#1099;&#1081;%20&#1086;&#1083;&#1080;&#1074;&#1100;&#1077;%20&#8470;4%20(20)-2016%20&#1075;\&#1055;&#1088;&#1080;&#1083;&#1086;&#1078;&#1077;&#1085;&#1080;&#1103;\&#1057;&#1094;&#1077;&#1085;&#1072;&#1088;&#1080;&#1080;\&#1055;&#1091;&#1090;&#1077;&#1096;&#1077;&#1089;&#1090;&#1074;&#1080;&#1077;%20&#1074;%20&#1089;&#1090;&#1088;&#1072;&#1085;&#1091;%20&#1084;&#1091;&#1083;&#1100;&#1090;&#1103;&#1096;&#1077;&#1082;%20(&#1070;.%20&#1057;&#1086;&#1073;&#1103;&#1085;&#1080;&#1085;&#1072;)\&#1040;&#1091;&#1076;&#1080;&#1086;-&#1042;%20&#1087;&#1086;&#1080;&#1089;&#1082;&#1072;&#1093;%20&#1044;&#1077;&#1076;&#1072;%20&#1052;&#1086;&#1088;&#1086;&#1079;&#1072;\004.%20&#1043;&#1086;&#1083;&#1086;&#1089;&#1072;%20&#1084;&#1091;&#1083;&#1100;&#1090;&#1103;&#1096;&#1077;&#1082;-3%20(&#1086;&#1079;&#1074;&#1091;&#1095;&#1082;&#1072;%20&#1054;.%20&#1051;&#1099;&#1082;&#1086;&#1074;).mp3" TargetMode="External"/><Relationship Id="rId6" Type="http://schemas.openxmlformats.org/officeDocument/2006/relationships/image" Target="../media/image63.gif"/><Relationship Id="rId5" Type="http://schemas.openxmlformats.org/officeDocument/2006/relationships/image" Target="../media/image62.gif"/><Relationship Id="rId4" Type="http://schemas.openxmlformats.org/officeDocument/2006/relationships/image" Target="../media/image6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gif"/><Relationship Id="rId3" Type="http://schemas.openxmlformats.org/officeDocument/2006/relationships/image" Target="../media/image65.png"/><Relationship Id="rId7" Type="http://schemas.openxmlformats.org/officeDocument/2006/relationships/image" Target="../media/image68.png"/><Relationship Id="rId12" Type="http://schemas.openxmlformats.org/officeDocument/2006/relationships/image" Target="../media/image73.gi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7.png"/><Relationship Id="rId1" Type="http://schemas.openxmlformats.org/officeDocument/2006/relationships/audio" Target="file:///C:\Users\&#1045;&#1083;&#1077;&#1085;&#1072;\Documents\&#1084;&#1086;&#1105;%20&#1090;&#1074;&#1086;&#1088;&#1095;&#1077;&#1089;&#1090;&#1074;&#1086;,%20&#1076;&#1080;&#1087;&#1083;&#1086;&#1084;&#1099;\&#1055;&#1091;&#1090;&#1077;&#1096;&#1077;&#1089;&#1090;&#1074;&#1080;&#1077;%20&#1074;%20&#1089;&#1090;&#1088;&#1072;&#1085;&#1091;%20&#1084;&#1091;&#1083;&#1100;&#1090;&#1103;&#1096;&#1077;&#1082;\005.%20&#1055;&#1072;&#1088;&#1086;&#1074;&#1086;&#1079;&#1080;&#1082;%20&#1080;&#1079;%20&#1056;&#1086;&#1084;&#1072;&#1096;&#1082;&#1086;&#1074;&#1086;.mp3" TargetMode="External"/><Relationship Id="rId6" Type="http://schemas.openxmlformats.org/officeDocument/2006/relationships/image" Target="../media/image67.png"/><Relationship Id="rId11" Type="http://schemas.openxmlformats.org/officeDocument/2006/relationships/image" Target="../media/image72.gif"/><Relationship Id="rId5" Type="http://schemas.openxmlformats.org/officeDocument/2006/relationships/image" Target="../media/image66.png"/><Relationship Id="rId15" Type="http://schemas.openxmlformats.org/officeDocument/2006/relationships/image" Target="../media/image76.gif"/><Relationship Id="rId10" Type="http://schemas.openxmlformats.org/officeDocument/2006/relationships/image" Target="../media/image71.png"/><Relationship Id="rId4" Type="http://schemas.openxmlformats.org/officeDocument/2006/relationships/image" Target="../media/image10.gif"/><Relationship Id="rId9" Type="http://schemas.openxmlformats.org/officeDocument/2006/relationships/image" Target="../media/image70.png"/><Relationship Id="rId14" Type="http://schemas.openxmlformats.org/officeDocument/2006/relationships/image" Target="../media/image75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&#1045;&#1083;&#1077;&#1085;&#1072;\Music\&#1084;&#1091;&#1079;&#1099;&#1082;&#1072;%20&#1076;&#1077;&#1090;&#1103;&#1084;\&#1052;&#1091;&#1079;.%20&#1086;&#1083;&#1080;&#1074;&#1100;&#1077;\&#1084;&#1091;&#1079;&#1054;&#1083;&#1080;&#1074;&#1100;&#1077;2016\&#1052;&#1091;Muz.Olive-4.20.2016\&#1052;&#1091;&#1079;&#1099;&#1082;&#1072;&#1083;&#1100;&#1085;&#1099;&#1081;%20&#1086;&#1083;&#1080;&#1074;&#1100;&#1077;%20&#8470;4%20(20)-2016%20&#1075;\&#1055;&#1088;&#1080;&#1083;&#1086;&#1078;&#1077;&#1085;&#1080;&#1103;\&#1057;&#1094;&#1077;&#1085;&#1072;&#1088;&#1080;&#1080;\&#1055;&#1091;&#1090;&#1077;&#1096;&#1077;&#1089;&#1090;&#1074;&#1080;&#1077;%20&#1074;%20&#1089;&#1090;&#1088;&#1072;&#1085;&#1091;%20&#1084;&#1091;&#1083;&#1100;&#1090;&#1103;&#1096;&#1077;&#1082;%20(&#1070;.%20&#1057;&#1086;&#1073;&#1103;&#1085;&#1080;&#1085;&#1072;)\&#1040;&#1091;&#1076;&#1080;&#1086;-&#1042;%20&#1087;&#1086;&#1080;&#1089;&#1082;&#1072;&#1093;%20&#1044;&#1077;&#1076;&#1072;%20&#1052;&#1086;&#1088;&#1086;&#1079;&#1072;\001.%20&#1043;&#1086;&#1083;&#1086;&#1089;&#1072;%20&#1084;&#1091;&#1083;&#1100;&#1090;&#1103;&#1096;&#1077;&#1082;-1%20(&#1086;&#1079;&#1074;&#1091;&#1095;&#1082;&#1072;%20&#1054;.%20&#1051;&#1099;&#1082;&#1086;&#1074;)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Елена\Downloads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40157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 у нас в саду была</a:t>
            </a:r>
            <a:br>
              <a:rPr lang="ru-RU" dirty="0" smtClean="0"/>
            </a:br>
            <a:r>
              <a:rPr lang="ru-RU" dirty="0" smtClean="0"/>
              <a:t>Музыкально-интеллектуальная </a:t>
            </a:r>
            <a:r>
              <a:rPr lang="ru-RU" dirty="0" smtClean="0"/>
              <a:t>игра 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«Путешествие в стране </a:t>
            </a:r>
            <a:r>
              <a:rPr lang="ru-RU" sz="4400" b="1" dirty="0" err="1" smtClean="0">
                <a:solidFill>
                  <a:srgbClr val="FF0000"/>
                </a:solidFill>
              </a:rPr>
              <a:t>мультяшек</a:t>
            </a:r>
            <a:r>
              <a:rPr lang="ru-RU" dirty="0" smtClean="0">
                <a:solidFill>
                  <a:srgbClr val="FF0000"/>
                </a:solidFill>
              </a:rPr>
              <a:t>».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Елена\Downloads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85776"/>
            <a:ext cx="9753600" cy="73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«Собери картинку».</a:t>
            </a:r>
            <a:b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Картинка рассыпана,</a:t>
            </a:r>
          </a:p>
          <a:p>
            <a:pPr>
              <a:buNone/>
            </a:pPr>
            <a:r>
              <a:rPr lang="ru-RU" dirty="0" smtClean="0"/>
              <a:t>Надо собрать, </a:t>
            </a:r>
          </a:p>
          <a:p>
            <a:pPr>
              <a:buNone/>
            </a:pPr>
            <a:r>
              <a:rPr lang="ru-RU" dirty="0" smtClean="0"/>
              <a:t>Героя мультфильма</a:t>
            </a:r>
          </a:p>
          <a:p>
            <a:pPr>
              <a:buNone/>
            </a:pPr>
            <a:r>
              <a:rPr lang="ru-RU" dirty="0" smtClean="0"/>
              <a:t>Надо узнать.</a:t>
            </a:r>
          </a:p>
          <a:p>
            <a:pPr>
              <a:buNone/>
            </a:pPr>
            <a:r>
              <a:rPr lang="ru-RU" dirty="0" smtClean="0"/>
              <a:t>Появится нотка</a:t>
            </a:r>
          </a:p>
          <a:p>
            <a:pPr>
              <a:buNone/>
            </a:pPr>
            <a:r>
              <a:rPr lang="ru-RU" dirty="0" smtClean="0"/>
              <a:t>Под номером «3».</a:t>
            </a:r>
          </a:p>
          <a:p>
            <a:pPr>
              <a:buNone/>
            </a:pPr>
            <a:r>
              <a:rPr lang="ru-RU" dirty="0" smtClean="0"/>
              <a:t>Конечно же, это-</a:t>
            </a:r>
          </a:p>
          <a:p>
            <a:pPr>
              <a:buNone/>
            </a:pPr>
            <a:r>
              <a:rPr lang="ru-RU" dirty="0" err="1" smtClean="0"/>
              <a:t>Ноточка</a:t>
            </a:r>
            <a:r>
              <a:rPr lang="ru-RU" dirty="0" smtClean="0"/>
              <a:t> «МИ».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Юля\Downloads\Muzyikalnyiy-plaka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815" r="46357" b="17225"/>
          <a:stretch/>
        </p:blipFill>
        <p:spPr bwMode="auto">
          <a:xfrm>
            <a:off x="3995936" y="2132856"/>
            <a:ext cx="4425195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Елена\Downloads\солнышко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0"/>
            <a:ext cx="1403648" cy="1449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Елена\Downloads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628800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Герои нашлись:</a:t>
            </a:r>
          </a:p>
          <a:p>
            <a:pPr>
              <a:buNone/>
            </a:pPr>
            <a:r>
              <a:rPr lang="ru-RU" dirty="0" smtClean="0"/>
              <a:t> Леопольд и </a:t>
            </a:r>
            <a:r>
              <a:rPr lang="ru-RU" dirty="0" err="1" smtClean="0"/>
              <a:t>Матроскин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 descr="C:\Users\Елена\Pictures\фото\детский сад\2016\путешествие в страну Мультяшкино\DSC0609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32656"/>
            <a:ext cx="3565525" cy="267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Елена\Pictures\фото\детский сад\2016\путешествие в страну Мультяшкино\DSC0609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780928"/>
            <a:ext cx="3997325" cy="2997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Елена\Pictures\фото\детский сад\2016\путешествие в страну Мультяшкино\DSC06091.JPG"/>
          <p:cNvPicPr/>
          <p:nvPr/>
        </p:nvPicPr>
        <p:blipFill>
          <a:blip r:embed="rId5" cstate="print"/>
          <a:srcRect r="28075"/>
          <a:stretch>
            <a:fillRect/>
          </a:stretch>
        </p:blipFill>
        <p:spPr bwMode="auto">
          <a:xfrm rot="20793715">
            <a:off x="967498" y="3374741"/>
            <a:ext cx="2960533" cy="279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 descr="C:\Users\Елена\Downloads\смешарик 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24328" y="404664"/>
            <a:ext cx="1270000" cy="127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Елена\Downloads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«Одень героя».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1484784"/>
            <a:ext cx="3008313" cy="4691063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То не Лёша стоит.</a:t>
            </a:r>
          </a:p>
          <a:p>
            <a:r>
              <a:rPr lang="ru-RU" sz="2400" b="1" dirty="0" smtClean="0"/>
              <a:t>Это Доктор Айболит</a:t>
            </a:r>
            <a:r>
              <a:rPr lang="ru-RU" sz="2400" dirty="0" smtClean="0"/>
              <a:t>!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b="1" dirty="0" smtClean="0"/>
              <a:t>А помог ему одеться Вова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5" name="Рисунок 4" descr="C:\Users\Елена\Pictures\фото\детский сад\2016\путешествие в страну Мультяшкино\DSC0609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340768"/>
            <a:ext cx="4927848" cy="3803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 descr="C:\Users\Елена\Desktop\534c94c261864bf77f15da0c0f4073c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884238" y="2892425"/>
            <a:ext cx="951458" cy="1151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Елена\Downloads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148878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Настя Настю одевала,</a:t>
            </a:r>
            <a:br>
              <a:rPr lang="ru-RU" sz="3200" b="1" dirty="0" smtClean="0"/>
            </a:br>
            <a:r>
              <a:rPr lang="ru-RU" sz="3200" b="1" dirty="0" smtClean="0"/>
              <a:t>Настя Настю наряжала:</a:t>
            </a:r>
            <a:br>
              <a:rPr lang="ru-RU" sz="3200" b="1" dirty="0" smtClean="0"/>
            </a:br>
            <a:r>
              <a:rPr lang="ru-RU" sz="3200" b="1" dirty="0" smtClean="0"/>
              <a:t>Блузка, юбка, шапочка.</a:t>
            </a:r>
            <a:br>
              <a:rPr lang="ru-RU" sz="3200" b="1" dirty="0" smtClean="0"/>
            </a:br>
            <a:r>
              <a:rPr lang="ru-RU" sz="3200" b="1" dirty="0" smtClean="0"/>
              <a:t>Вот и Красная Шапочка!</a:t>
            </a:r>
            <a:endParaRPr lang="ru-RU" sz="32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 descr="C:\Users\Елена\Pictures\фото\детский сад\2016\путешествие в страну Мультяшкино\DSC0609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61098">
            <a:off x="551181" y="2811968"/>
            <a:ext cx="43434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Елена\Pictures\фото\детский сад\2016\путешествие в страну Мультяшкино\DSC06101.JPG"/>
          <p:cNvPicPr/>
          <p:nvPr/>
        </p:nvPicPr>
        <p:blipFill>
          <a:blip r:embed="rId4" cstate="print"/>
          <a:srcRect l="21646" r="8926"/>
          <a:stretch>
            <a:fillRect/>
          </a:stretch>
        </p:blipFill>
        <p:spPr bwMode="auto">
          <a:xfrm rot="531494">
            <a:off x="5539527" y="2922736"/>
            <a:ext cx="3044205" cy="344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C:\Users\Елена\Downloads\смешарик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332656"/>
            <a:ext cx="1246832" cy="1655087"/>
          </a:xfrm>
          <a:prstGeom prst="rect">
            <a:avLst/>
          </a:prstGeom>
          <a:noFill/>
        </p:spPr>
      </p:pic>
      <p:pic>
        <p:nvPicPr>
          <p:cNvPr id="20484" name="Picture 4" descr="C:\Users\Елена\Downloads\смешарик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0" y="0"/>
            <a:ext cx="107632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Елена\Downloads\шабл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56" y="0"/>
            <a:ext cx="9106644" cy="6829983"/>
          </a:xfrm>
          <a:prstGeom prst="rect">
            <a:avLst/>
          </a:prstGeom>
          <a:noFill/>
        </p:spPr>
      </p:pic>
      <p:pic>
        <p:nvPicPr>
          <p:cNvPr id="2" name="Picture 2" descr="C:\Users\Юля\Downloads\Muzyikalnyiy-plaka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525" r="35440" b="16286"/>
          <a:stretch/>
        </p:blipFill>
        <p:spPr bwMode="auto">
          <a:xfrm>
            <a:off x="3131840" y="548680"/>
            <a:ext cx="5686576" cy="41845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Елена\Downloads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«Продолжи песню»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0" y="1435100"/>
            <a:ext cx="3465513" cy="4691063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Песни из мультфильмов</a:t>
            </a:r>
          </a:p>
          <a:p>
            <a:r>
              <a:rPr lang="ru-RU" sz="2000" b="1" dirty="0" smtClean="0"/>
              <a:t>Мы –ребята – знаем.</a:t>
            </a:r>
          </a:p>
          <a:p>
            <a:r>
              <a:rPr lang="ru-RU" sz="2000" b="1" dirty="0" smtClean="0"/>
              <a:t>С настроеньем дружно</a:t>
            </a:r>
          </a:p>
          <a:p>
            <a:r>
              <a:rPr lang="ru-RU" sz="2000" b="1" dirty="0" smtClean="0"/>
              <a:t>Хором подпеваем.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b="1" dirty="0" smtClean="0"/>
              <a:t>«Антошка»</a:t>
            </a:r>
          </a:p>
          <a:p>
            <a:r>
              <a:rPr lang="ru-RU" sz="2000" b="1" dirty="0" smtClean="0"/>
              <a:t>«Песенка </a:t>
            </a:r>
          </a:p>
          <a:p>
            <a:r>
              <a:rPr lang="ru-RU" sz="2000" b="1" dirty="0" smtClean="0"/>
              <a:t>Крокодила Гены»</a:t>
            </a:r>
            <a:endParaRPr lang="ru-RU" sz="2000" b="1" dirty="0"/>
          </a:p>
        </p:txBody>
      </p:sp>
      <p:pic>
        <p:nvPicPr>
          <p:cNvPr id="5" name="Рисунок 4" descr="C:\Users\Елена\Pictures\фото\детский сад\2016\путешествие в страну Мультяшкино\DSC061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79379">
            <a:off x="3665993" y="543468"/>
            <a:ext cx="4435475" cy="3326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4200525"/>
            <a:ext cx="176212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3861048"/>
            <a:ext cx="1667352" cy="2583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373201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ена\Downloads\шабл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5069" y="-101302"/>
            <a:ext cx="9279069" cy="6959302"/>
          </a:xfrm>
          <a:prstGeom prst="rect">
            <a:avLst/>
          </a:prstGeom>
          <a:noFill/>
        </p:spPr>
      </p:pic>
      <p:pic>
        <p:nvPicPr>
          <p:cNvPr id="2" name="Picture 2" descr="C:\Users\Юля\Downloads\Muzyikalnyiy-plaka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816" r="22151" b="14876"/>
          <a:stretch/>
        </p:blipFill>
        <p:spPr bwMode="auto">
          <a:xfrm>
            <a:off x="1907704" y="476672"/>
            <a:ext cx="6750269" cy="40041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Елена\Downloads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«Найди героя».</a:t>
            </a:r>
            <a:endParaRPr lang="ru-RU" sz="4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Рисунок 3" descr="C:\Users\Елена\Pictures\фото\детский сад\2016\путешествие в страну Мультяшкино\DSC06106 (2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4410075" cy="4027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Елена\Pictures\фото\детский сад\2016\путешествие в страну Мультяшкино\DSC0610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3429000"/>
            <a:ext cx="4352925" cy="3143250"/>
          </a:xfrm>
          <a:prstGeom prst="rect">
            <a:avLst/>
          </a:prstGeom>
          <a:noFill/>
        </p:spPr>
      </p:pic>
      <p:pic>
        <p:nvPicPr>
          <p:cNvPr id="14339" name="Picture 3" descr="C:\Users\Елена\Downloads\карлсо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260648"/>
            <a:ext cx="1829632" cy="23126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Елена\Downloads\шабл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7" y="-387424"/>
            <a:ext cx="9660565" cy="72454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Юля\Downloads\Muzyikalnyiy-plaka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996" r="12848" b="18635"/>
          <a:stretch/>
        </p:blipFill>
        <p:spPr bwMode="auto">
          <a:xfrm>
            <a:off x="1619672" y="332656"/>
            <a:ext cx="7185388" cy="37525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Елена\Downloads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«Путаница».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547664" y="4668640"/>
            <a:ext cx="759633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герои разбежались,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Свои мультфильмы потеряли.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ребята постарались,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Всех по мультикам собрали.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C:\Users\Елена\Pictures\фото\детский сад\2016\путешествие в страну Мультяшкино\DSC061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052736"/>
            <a:ext cx="4552950" cy="341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C:\Users\Елена\Downloads\лунтик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60648"/>
            <a:ext cx="1115616" cy="1412296"/>
          </a:xfrm>
          <a:prstGeom prst="rect">
            <a:avLst/>
          </a:prstGeom>
          <a:noFill/>
        </p:spPr>
      </p:pic>
      <p:pic>
        <p:nvPicPr>
          <p:cNvPr id="15364" name="Picture 4" descr="C:\Users\Елена\Downloads\пчёлка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8344" y="404664"/>
            <a:ext cx="857250" cy="1419225"/>
          </a:xfrm>
          <a:prstGeom prst="rect">
            <a:avLst/>
          </a:prstGeom>
          <a:noFill/>
        </p:spPr>
      </p:pic>
      <p:pic>
        <p:nvPicPr>
          <p:cNvPr id="15365" name="Picture 5" descr="C:\Users\Елена\Downloads\смешарик 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74000" y="4077072"/>
            <a:ext cx="1270000" cy="1270000"/>
          </a:xfrm>
          <a:prstGeom prst="rect">
            <a:avLst/>
          </a:prstGeom>
          <a:noFill/>
        </p:spPr>
      </p:pic>
      <p:pic>
        <p:nvPicPr>
          <p:cNvPr id="15367" name="Picture 7" descr="C:\Users\Елена\Downloads\леопльд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874322" flipH="1">
            <a:off x="0" y="2852936"/>
            <a:ext cx="1325904" cy="1765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1152128"/>
          </a:xfrm>
        </p:spPr>
        <p:txBody>
          <a:bodyPr>
            <a:normAutofit/>
          </a:bodyPr>
          <a:lstStyle/>
          <a:p>
            <a:r>
              <a:rPr lang="ru-RU" dirty="0" smtClean="0"/>
              <a:t>В стране </a:t>
            </a:r>
            <a:r>
              <a:rPr lang="ru-RU" dirty="0" err="1" smtClean="0"/>
              <a:t>Мультяшкино</a:t>
            </a:r>
            <a:r>
              <a:rPr lang="ru-RU" dirty="0" smtClean="0"/>
              <a:t> беда: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2575" cy="698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C:\Users\Юля\Downloads\0_11a2fd_4b4b269c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32656"/>
            <a:ext cx="5832648" cy="62646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Users\Юля\Downloads\Ураган,-циклон_4f75c34f8e582-thum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039" y="3476208"/>
            <a:ext cx="2718961" cy="33817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Users\Юля\Downloads\0_59f1b_4ac5e93e_orig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731" y="260648"/>
            <a:ext cx="5410269" cy="52853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Елена\Downloads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</p:spPr>
      </p:pic>
      <p:pic>
        <p:nvPicPr>
          <p:cNvPr id="4" name="Рисунок 3" descr="C:\Users\Елена\Pictures\фото\детский сад\2016\путешествие в страну Мультяшкино\DSC061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76672"/>
            <a:ext cx="410445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Елена\Pictures\фото\детский сад\2016\путешествие в страну Мультяшкино\DSC0611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3068960"/>
            <a:ext cx="45974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C:\Users\Елена\Downloads\нюша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4437112"/>
            <a:ext cx="1599641" cy="21328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Елена\Downloads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404664"/>
            <a:ext cx="4932040" cy="1440160"/>
          </a:xfrm>
        </p:spPr>
        <p:txBody>
          <a:bodyPr>
            <a:noAutofit/>
          </a:bodyPr>
          <a:lstStyle/>
          <a:p>
            <a:r>
              <a:rPr lang="ru-RU" sz="3600" dirty="0" smtClean="0"/>
              <a:t>«Маша и медведь».</a:t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4" name="Рисунок 3" descr="C:\Users\Елена\Pictures\фото\детский сад\2016\путешествие в страну Мультяшкино\DSC06118 (2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24361">
            <a:off x="0" y="332656"/>
            <a:ext cx="4524375" cy="389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Елена\Pictures\фото\детский сад\2016\путешествие в страну Мультяшкино\DSC0611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30241">
            <a:off x="4572000" y="3284984"/>
            <a:ext cx="42291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619672" y="5924019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Лунтик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Елена\Downloads\шабл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0"/>
            <a:ext cx="97536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Юля\Downloads\Muzyikalnyiy-plaka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345" b="17695"/>
          <a:stretch/>
        </p:blipFill>
        <p:spPr bwMode="auto">
          <a:xfrm>
            <a:off x="323528" y="476672"/>
            <a:ext cx="8459770" cy="37660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Ура! Все нотки нашлись!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Елена\Pictures\фото\детский сад\2016\путешествие в страну Мультяшкино\DSC0611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412776"/>
            <a:ext cx="626469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 descr="C:\Users\Елена\Downloads\салют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04664"/>
            <a:ext cx="1994622" cy="2099602"/>
          </a:xfrm>
          <a:prstGeom prst="rect">
            <a:avLst/>
          </a:prstGeom>
          <a:noFill/>
        </p:spPr>
      </p:pic>
      <p:pic>
        <p:nvPicPr>
          <p:cNvPr id="38915" name="Picture 3" descr="C:\Users\Елена\Downloads\салют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9868" y="3789040"/>
            <a:ext cx="1924132" cy="2025402"/>
          </a:xfrm>
          <a:prstGeom prst="rect">
            <a:avLst/>
          </a:prstGeom>
          <a:noFill/>
        </p:spPr>
      </p:pic>
      <p:pic>
        <p:nvPicPr>
          <p:cNvPr id="38916" name="Picture 4" descr="C:\Users\Елена\Downloads\салют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84624"/>
            <a:ext cx="1224136" cy="1288564"/>
          </a:xfrm>
          <a:prstGeom prst="rect">
            <a:avLst/>
          </a:prstGeom>
          <a:noFill/>
        </p:spPr>
      </p:pic>
      <p:pic>
        <p:nvPicPr>
          <p:cNvPr id="38917" name="Picture 5" descr="C:\Users\Елена\Downloads\салют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2348880"/>
            <a:ext cx="1677623" cy="1765920"/>
          </a:xfrm>
          <a:prstGeom prst="rect">
            <a:avLst/>
          </a:prstGeom>
          <a:noFill/>
        </p:spPr>
      </p:pic>
      <p:pic>
        <p:nvPicPr>
          <p:cNvPr id="38918" name="Picture 6" descr="C:\Users\Елена\Downloads\салют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658162"/>
            <a:ext cx="1584176" cy="1667554"/>
          </a:xfrm>
          <a:prstGeom prst="rect">
            <a:avLst/>
          </a:prstGeom>
          <a:noFill/>
        </p:spPr>
      </p:pic>
      <p:pic>
        <p:nvPicPr>
          <p:cNvPr id="18434" name="Picture 2" descr="C:\Users\Елена\Downloads\салют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5417840"/>
            <a:ext cx="1368152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Елена\Downloads\фо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4789"/>
          </a:xfrm>
          <a:prstGeom prst="rect">
            <a:avLst/>
          </a:prstGeom>
          <a:noFill/>
        </p:spPr>
      </p:pic>
      <p:pic>
        <p:nvPicPr>
          <p:cNvPr id="2050" name="Picture 2" descr="C:\Users\Елена\Downloads\мульти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48680"/>
            <a:ext cx="9144000" cy="5949280"/>
          </a:xfrm>
          <a:prstGeom prst="rect">
            <a:avLst/>
          </a:prstGeom>
          <a:noFill/>
        </p:spPr>
      </p:pic>
      <p:pic>
        <p:nvPicPr>
          <p:cNvPr id="2053" name="Picture 5" descr="C:\Users\Елена\Downloads\нотки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92238" y="884526"/>
            <a:ext cx="1379562" cy="1655474"/>
          </a:xfrm>
          <a:prstGeom prst="rect">
            <a:avLst/>
          </a:prstGeom>
          <a:noFill/>
        </p:spPr>
      </p:pic>
      <p:pic>
        <p:nvPicPr>
          <p:cNvPr id="2054" name="Picture 6" descr="C:\Users\Елена\Downloads\нотки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2374" y="275799"/>
            <a:ext cx="1654001" cy="1984801"/>
          </a:xfrm>
          <a:prstGeom prst="rect">
            <a:avLst/>
          </a:prstGeom>
          <a:noFill/>
        </p:spPr>
      </p:pic>
      <p:pic>
        <p:nvPicPr>
          <p:cNvPr id="2055" name="Picture 7" descr="C:\Users\Елена\Downloads\нотки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-315416"/>
            <a:ext cx="1440160" cy="1828640"/>
          </a:xfrm>
          <a:prstGeom prst="rect">
            <a:avLst/>
          </a:prstGeom>
          <a:noFill/>
        </p:spPr>
      </p:pic>
      <p:pic>
        <p:nvPicPr>
          <p:cNvPr id="2056" name="Picture 8" descr="C:\Users\Елена\Downloads\нотки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1772816"/>
            <a:ext cx="1292622" cy="1551146"/>
          </a:xfrm>
          <a:prstGeom prst="rect">
            <a:avLst/>
          </a:prstGeom>
          <a:noFill/>
        </p:spPr>
      </p:pic>
      <p:pic>
        <p:nvPicPr>
          <p:cNvPr id="2057" name="Picture 9" descr="C:\Users\Елена\Downloads\anime-muzika-399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4437112"/>
            <a:ext cx="714375" cy="790575"/>
          </a:xfrm>
          <a:prstGeom prst="rect">
            <a:avLst/>
          </a:prstGeom>
          <a:noFill/>
        </p:spPr>
      </p:pic>
      <p:pic>
        <p:nvPicPr>
          <p:cNvPr id="2058" name="Picture 10" descr="C:\Users\Елена\Downloads\anime-muzika-399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56463" y="3441700"/>
            <a:ext cx="964536" cy="1067420"/>
          </a:xfrm>
          <a:prstGeom prst="rect">
            <a:avLst/>
          </a:prstGeom>
          <a:noFill/>
        </p:spPr>
      </p:pic>
      <p:pic>
        <p:nvPicPr>
          <p:cNvPr id="2059" name="Picture 11" descr="C:\Users\Елена\Downloads\anime-muzika-399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1268760"/>
            <a:ext cx="714375" cy="790575"/>
          </a:xfrm>
          <a:prstGeom prst="rect">
            <a:avLst/>
          </a:prstGeom>
          <a:noFill/>
        </p:spPr>
      </p:pic>
      <p:pic>
        <p:nvPicPr>
          <p:cNvPr id="2060" name="Picture 12" descr="C:\Users\Елена\Downloads\anime-muzika-399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1556792"/>
            <a:ext cx="714375" cy="790575"/>
          </a:xfrm>
          <a:prstGeom prst="rect">
            <a:avLst/>
          </a:prstGeom>
          <a:noFill/>
        </p:spPr>
      </p:pic>
      <p:pic>
        <p:nvPicPr>
          <p:cNvPr id="13" name="004. Голоса мультяшек-3 (озвучка О. Лыков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100392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3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Елена\Downloads\новый паровоз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7" name="Picture 3" descr="C:\Users\Елена\Downloads\солнышко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32656"/>
            <a:ext cx="833398" cy="860724"/>
          </a:xfrm>
          <a:prstGeom prst="rect">
            <a:avLst/>
          </a:prstGeom>
          <a:noFill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73178" y="3176349"/>
            <a:ext cx="792088" cy="83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2852936"/>
            <a:ext cx="75039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361057">
            <a:off x="5337139" y="2169200"/>
            <a:ext cx="850578" cy="103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 cstate="print"/>
          <a:srcRect t="10054" b="10054"/>
          <a:stretch>
            <a:fillRect/>
          </a:stretch>
        </p:blipFill>
        <p:spPr bwMode="auto">
          <a:xfrm rot="21215193">
            <a:off x="6191890" y="1966134"/>
            <a:ext cx="921444" cy="69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64288" y="1772816"/>
            <a:ext cx="683130" cy="931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84368" y="1700808"/>
            <a:ext cx="779387" cy="87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C:\Users\Елена\Downloads\цвет1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14950" y="5110163"/>
            <a:ext cx="571500" cy="1057275"/>
          </a:xfrm>
          <a:prstGeom prst="rect">
            <a:avLst/>
          </a:prstGeom>
          <a:noFill/>
        </p:spPr>
      </p:pic>
      <p:pic>
        <p:nvPicPr>
          <p:cNvPr id="6149" name="Picture 5" descr="C:\Users\Елена\Downloads\цвет2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676900" y="5838825"/>
            <a:ext cx="1905000" cy="476250"/>
          </a:xfrm>
          <a:prstGeom prst="rect">
            <a:avLst/>
          </a:prstGeom>
          <a:noFill/>
        </p:spPr>
      </p:pic>
      <p:pic>
        <p:nvPicPr>
          <p:cNvPr id="6150" name="Picture 6" descr="C:\Users\Елена\Downloads\цвет3.gif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81500" y="5486400"/>
            <a:ext cx="990600" cy="952500"/>
          </a:xfrm>
          <a:prstGeom prst="rect">
            <a:avLst/>
          </a:prstGeom>
          <a:noFill/>
        </p:spPr>
      </p:pic>
      <p:pic>
        <p:nvPicPr>
          <p:cNvPr id="6151" name="Picture 7" descr="C:\Users\Елена\Downloads\цвет4.gif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812360" y="5661248"/>
            <a:ext cx="885825" cy="885825"/>
          </a:xfrm>
          <a:prstGeom prst="rect">
            <a:avLst/>
          </a:prstGeom>
          <a:noFill/>
        </p:spPr>
      </p:pic>
      <p:pic>
        <p:nvPicPr>
          <p:cNvPr id="6153" name="Picture 9" descr="C:\Users\Елена\Downloads\цвет1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244408" y="3501008"/>
            <a:ext cx="571500" cy="980728"/>
          </a:xfrm>
          <a:prstGeom prst="rect">
            <a:avLst/>
          </a:prstGeom>
          <a:noFill/>
        </p:spPr>
      </p:pic>
      <p:pic>
        <p:nvPicPr>
          <p:cNvPr id="6154" name="Picture 10" descr="C:\Users\Елена\Downloads\цвет2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44008" y="6093296"/>
            <a:ext cx="1905000" cy="476250"/>
          </a:xfrm>
          <a:prstGeom prst="rect">
            <a:avLst/>
          </a:prstGeom>
          <a:noFill/>
        </p:spPr>
      </p:pic>
      <p:pic>
        <p:nvPicPr>
          <p:cNvPr id="6155" name="Picture 11" descr="C:\Users\Елена\Downloads\цвет3.gif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452320" y="3501008"/>
            <a:ext cx="990600" cy="952500"/>
          </a:xfrm>
          <a:prstGeom prst="rect">
            <a:avLst/>
          </a:prstGeom>
          <a:noFill/>
        </p:spPr>
      </p:pic>
      <p:pic>
        <p:nvPicPr>
          <p:cNvPr id="6156" name="Picture 12" descr="C:\Users\Елена\Downloads\ромашка.gif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372200" y="4149080"/>
            <a:ext cx="695325" cy="695325"/>
          </a:xfrm>
          <a:prstGeom prst="rect">
            <a:avLst/>
          </a:prstGeom>
          <a:noFill/>
        </p:spPr>
      </p:pic>
      <p:pic>
        <p:nvPicPr>
          <p:cNvPr id="6157" name="Picture 13" descr="C:\Users\Елена\Downloads\ромашка.gif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452320" y="5517232"/>
            <a:ext cx="551309" cy="551309"/>
          </a:xfrm>
          <a:prstGeom prst="rect">
            <a:avLst/>
          </a:prstGeom>
          <a:noFill/>
        </p:spPr>
      </p:pic>
      <p:pic>
        <p:nvPicPr>
          <p:cNvPr id="6158" name="Picture 14" descr="C:\Users\Елена\Downloads\ромашка.gif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923928" y="5805264"/>
            <a:ext cx="695325" cy="695325"/>
          </a:xfrm>
          <a:prstGeom prst="rect">
            <a:avLst/>
          </a:prstGeom>
          <a:noFill/>
        </p:spPr>
      </p:pic>
      <p:pic>
        <p:nvPicPr>
          <p:cNvPr id="6159" name="Picture 15" descr="C:\Users\Елена\Downloads\ромашка.gif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891758" y="5301208"/>
            <a:ext cx="475705" cy="475705"/>
          </a:xfrm>
          <a:prstGeom prst="rect">
            <a:avLst/>
          </a:prstGeom>
          <a:noFill/>
        </p:spPr>
      </p:pic>
      <p:pic>
        <p:nvPicPr>
          <p:cNvPr id="6160" name="Picture 16" descr="C:\Users\Елена\Downloads\ромашка.gif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084169" y="5708501"/>
            <a:ext cx="504056" cy="504056"/>
          </a:xfrm>
          <a:prstGeom prst="rect">
            <a:avLst/>
          </a:prstGeom>
          <a:noFill/>
        </p:spPr>
      </p:pic>
      <p:pic>
        <p:nvPicPr>
          <p:cNvPr id="6161" name="Picture 17" descr="C:\Users\Елена\Downloads\ромашка.gif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460432" y="4941168"/>
            <a:ext cx="335285" cy="335285"/>
          </a:xfrm>
          <a:prstGeom prst="rect">
            <a:avLst/>
          </a:prstGeom>
          <a:noFill/>
        </p:spPr>
      </p:pic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1691680" y="153461"/>
            <a:ext cx="74523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паровозике в обратный путь!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" name="005. Паровозик из Ромашков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6" cstate="print"/>
          <a:stretch>
            <a:fillRect/>
          </a:stretch>
        </p:blipFill>
        <p:spPr>
          <a:xfrm>
            <a:off x="1403648" y="31409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76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ена\Downloads\фон природ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15616" y="692696"/>
            <a:ext cx="712879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Игра проводилась  музыкальным руководителем Астраханцевой Е. Э. в разновозрастной группе  МБОУ «</a:t>
            </a:r>
            <a:r>
              <a:rPr lang="ru-RU" dirty="0" err="1" smtClean="0"/>
              <a:t>Кривопорожская</a:t>
            </a:r>
            <a:r>
              <a:rPr lang="ru-RU" dirty="0" smtClean="0"/>
              <a:t> СОШ».</a:t>
            </a:r>
          </a:p>
          <a:p>
            <a:endParaRPr lang="ru-RU" dirty="0" smtClean="0"/>
          </a:p>
          <a:p>
            <a:r>
              <a:rPr lang="ru-RU" dirty="0" smtClean="0"/>
              <a:t>Использован (переработан) материал из  электронного журнала «Музыкальный Оливье» (автор сценария: Ю. </a:t>
            </a:r>
            <a:r>
              <a:rPr lang="ru-RU" dirty="0" err="1" smtClean="0"/>
              <a:t>Собянина</a:t>
            </a:r>
            <a:r>
              <a:rPr lang="ru-RU" dirty="0" smtClean="0"/>
              <a:t>, озвучивание героев: О. Лыков).</a:t>
            </a:r>
          </a:p>
          <a:p>
            <a:endParaRPr lang="ru-RU" dirty="0" smtClean="0"/>
          </a:p>
          <a:p>
            <a:r>
              <a:rPr lang="ru-RU" dirty="0" smtClean="0"/>
              <a:t>Автор презентации: Астраханцева Е. Э.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                                                             2016г.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Елена\Downloads\фо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485776"/>
            <a:ext cx="9201935" cy="73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SMS</a:t>
            </a:r>
            <a:r>
              <a:rPr lang="ru-RU" dirty="0" smtClean="0"/>
              <a:t>-</a:t>
            </a:r>
            <a:r>
              <a:rPr lang="ru-RU" dirty="0" err="1" smtClean="0"/>
              <a:t>ку</a:t>
            </a:r>
            <a:r>
              <a:rPr lang="ru-RU" dirty="0" smtClean="0"/>
              <a:t> получив,</a:t>
            </a:r>
            <a:br>
              <a:rPr lang="ru-RU" dirty="0" smtClean="0"/>
            </a:br>
            <a:r>
              <a:rPr lang="ru-RU" dirty="0" smtClean="0"/>
              <a:t>В путь отправились ребята.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412777"/>
            <a:ext cx="7772400" cy="165618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В стране </a:t>
            </a:r>
            <a:r>
              <a:rPr lang="ru-RU" sz="4000" b="1" dirty="0" err="1" smtClean="0">
                <a:solidFill>
                  <a:schemeClr val="tx1"/>
                </a:solidFill>
              </a:rPr>
              <a:t>Мультяшкино</a:t>
            </a:r>
            <a:r>
              <a:rPr lang="ru-RU" sz="4000" b="1" dirty="0" smtClean="0">
                <a:solidFill>
                  <a:schemeClr val="tx1"/>
                </a:solidFill>
              </a:rPr>
              <a:t> беда:</a:t>
            </a:r>
          </a:p>
          <a:p>
            <a:r>
              <a:rPr lang="ru-RU" sz="4000" b="1" dirty="0" smtClean="0">
                <a:solidFill>
                  <a:schemeClr val="tx1"/>
                </a:solidFill>
              </a:rPr>
              <a:t>Пропала музыка куда-то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pic>
        <p:nvPicPr>
          <p:cNvPr id="1026" name="Picture 2" descr="C:\Users\Елена\Downloads\мобильник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32656"/>
            <a:ext cx="2636912" cy="2636912"/>
          </a:xfrm>
          <a:prstGeom prst="rect">
            <a:avLst/>
          </a:prstGeom>
          <a:noFill/>
        </p:spPr>
      </p:pic>
      <p:pic>
        <p:nvPicPr>
          <p:cNvPr id="6" name="001. Голоса мультяшек-1 (озвучка О. Лыков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 flipH="1">
            <a:off x="6732240" y="908720"/>
            <a:ext cx="711696" cy="711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Елена\Desktop\дети на тропинке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249"/>
            <a:ext cx="9144000" cy="676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Елена\Downloads\солнышко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331614">
            <a:off x="625964" y="-28009"/>
            <a:ext cx="1080120" cy="1115534"/>
          </a:xfrm>
          <a:prstGeom prst="rect">
            <a:avLst/>
          </a:prstGeom>
          <a:noFill/>
        </p:spPr>
      </p:pic>
      <p:pic>
        <p:nvPicPr>
          <p:cNvPr id="5123" name="Picture 3" descr="C:\Users\Елена\Downloads\птички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5589240"/>
            <a:ext cx="2085975" cy="914400"/>
          </a:xfrm>
          <a:prstGeom prst="rect">
            <a:avLst/>
          </a:prstGeom>
          <a:noFill/>
        </p:spPr>
      </p:pic>
      <p:pic>
        <p:nvPicPr>
          <p:cNvPr id="5124" name="Picture 4" descr="C:\Users\Елена\Downloads\птичка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46662" flipH="1">
            <a:off x="5957385" y="925954"/>
            <a:ext cx="762000" cy="762000"/>
          </a:xfrm>
          <a:prstGeom prst="rect">
            <a:avLst/>
          </a:prstGeom>
          <a:noFill/>
        </p:spPr>
      </p:pic>
      <p:pic>
        <p:nvPicPr>
          <p:cNvPr id="5125" name="Picture 5" descr="C:\Users\Елена\Downloads\птичка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668344" y="332656"/>
            <a:ext cx="762000" cy="762000"/>
          </a:xfrm>
          <a:prstGeom prst="rect">
            <a:avLst/>
          </a:prstGeom>
          <a:noFill/>
        </p:spPr>
      </p:pic>
      <p:pic>
        <p:nvPicPr>
          <p:cNvPr id="5126" name="Picture 6" descr="C:\Users\Елена\Downloads\птичка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888741">
            <a:off x="2193869" y="1194886"/>
            <a:ext cx="762000" cy="762000"/>
          </a:xfrm>
          <a:prstGeom prst="rect">
            <a:avLst/>
          </a:prstGeom>
          <a:noFill/>
        </p:spPr>
      </p:pic>
      <p:pic>
        <p:nvPicPr>
          <p:cNvPr id="5127" name="Picture 7" descr="C:\Users\Елена\Downloads\птичка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1460771"/>
            <a:ext cx="600080" cy="456061"/>
          </a:xfrm>
          <a:prstGeom prst="rect">
            <a:avLst/>
          </a:prstGeom>
          <a:noFill/>
        </p:spPr>
      </p:pic>
      <p:pic>
        <p:nvPicPr>
          <p:cNvPr id="5128" name="Picture 8" descr="C:\Users\Елена\Downloads\птичка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260648"/>
            <a:ext cx="476250" cy="361950"/>
          </a:xfrm>
          <a:prstGeom prst="rect">
            <a:avLst/>
          </a:prstGeom>
          <a:noFill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7704" y="167724"/>
            <a:ext cx="576064" cy="321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8" y="620688"/>
            <a:ext cx="409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32656"/>
            <a:ext cx="733103" cy="409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67744" y="476672"/>
            <a:ext cx="409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332656"/>
            <a:ext cx="667604" cy="372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0272" y="260648"/>
            <a:ext cx="667604" cy="372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240" y="692696"/>
            <a:ext cx="409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734425" y="620688"/>
            <a:ext cx="409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60432" y="260648"/>
            <a:ext cx="420811" cy="234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Елена\Downloads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 rot="20963741">
            <a:off x="215852" y="902069"/>
            <a:ext cx="8229600" cy="3344035"/>
          </a:xfrm>
        </p:spPr>
        <p:txBody>
          <a:bodyPr/>
          <a:lstStyle/>
          <a:p>
            <a:r>
              <a:rPr lang="ru-RU" dirty="0" smtClean="0"/>
              <a:t>Нужно очень постараться</a:t>
            </a:r>
          </a:p>
          <a:p>
            <a:r>
              <a:rPr lang="ru-RU" dirty="0" smtClean="0"/>
              <a:t>И 7 </a:t>
            </a:r>
            <a:r>
              <a:rPr lang="ru-RU" dirty="0" err="1" smtClean="0"/>
              <a:t>ноточек</a:t>
            </a:r>
            <a:r>
              <a:rPr lang="ru-RU" dirty="0" smtClean="0"/>
              <a:t> найти,</a:t>
            </a:r>
          </a:p>
          <a:p>
            <a:r>
              <a:rPr lang="ru-RU" dirty="0" smtClean="0"/>
              <a:t>А для этого заданья </a:t>
            </a:r>
          </a:p>
          <a:p>
            <a:r>
              <a:rPr lang="ru-RU" dirty="0" smtClean="0"/>
              <a:t>Правильно решать в пути.</a:t>
            </a:r>
            <a:endParaRPr lang="ru-RU" dirty="0"/>
          </a:p>
        </p:txBody>
      </p:sp>
      <p:pic>
        <p:nvPicPr>
          <p:cNvPr id="7" name="Picture 4" descr="C:\Users\Юля\Downloads\titul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84" t="10084" r="3872" b="11103"/>
          <a:stretch/>
        </p:blipFill>
        <p:spPr bwMode="auto">
          <a:xfrm rot="21019284">
            <a:off x="3902776" y="3459967"/>
            <a:ext cx="5025061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C:\Users\Елена\Desktop\b69271cfbf246d7dd00162c41a05d30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3979891"/>
            <a:ext cx="1368152" cy="2164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Елена\Downloads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</p:spPr>
      </p:pic>
      <p:pic>
        <p:nvPicPr>
          <p:cNvPr id="3" name="Рисунок 2" descr="C:\Users\Елена\Pictures\фото\детский сад\2016\путешествие в страну Мультяшкино\DSC0608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92696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Елена\Pictures\фото\детский сад\2016\путешествие в страну Мультяшкино\DSC06085.JPG"/>
          <p:cNvPicPr>
            <a:picLocks noGrp="1"/>
          </p:cNvPicPr>
          <p:nvPr>
            <p:ph type="pic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391472" y="2852936"/>
            <a:ext cx="4752528" cy="3322712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4797152"/>
            <a:ext cx="7062664" cy="792088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На листочке лишь 3 строчки.</a:t>
            </a:r>
            <a:br>
              <a:rPr lang="ru-RU" sz="2700" dirty="0" smtClean="0"/>
            </a:br>
            <a:r>
              <a:rPr lang="ru-RU" sz="2700" dirty="0" smtClean="0"/>
              <a:t>Кто-то лишний в строчке есть.</a:t>
            </a:r>
            <a:br>
              <a:rPr lang="ru-RU" sz="2700" dirty="0" smtClean="0"/>
            </a:br>
            <a:r>
              <a:rPr lang="ru-RU" sz="2700" dirty="0" smtClean="0"/>
              <a:t>Этого героя ты</a:t>
            </a:r>
            <a:br>
              <a:rPr lang="ru-RU" sz="2700" dirty="0" smtClean="0"/>
            </a:br>
            <a:r>
              <a:rPr lang="ru-RU" sz="2700" dirty="0" smtClean="0"/>
              <a:t>Поскорее вычеркни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half" idx="2"/>
          </p:nvPr>
        </p:nvSpPr>
        <p:spPr>
          <a:xfrm>
            <a:off x="4860032" y="980728"/>
            <a:ext cx="4766320" cy="80486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«ЧЕТВЁРТЫЙ ЛИШНИЙ»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8" name="Picture 4" descr="http://www.detskiy-mir.net/images/anim/45_md4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1556792"/>
            <a:ext cx="695325" cy="971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ownloads\шабл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4907" y="-63680"/>
            <a:ext cx="9228907" cy="69216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Нотку первую они</a:t>
            </a:r>
            <a:br>
              <a:rPr lang="ru-RU" dirty="0" smtClean="0"/>
            </a:br>
            <a:r>
              <a:rPr lang="ru-RU" dirty="0" smtClean="0"/>
              <a:t>Очень быстренько нашли.</a:t>
            </a:r>
            <a:endParaRPr lang="ru-RU" dirty="0"/>
          </a:p>
        </p:txBody>
      </p:sp>
      <p:pic>
        <p:nvPicPr>
          <p:cNvPr id="3" name="Picture 4" descr="C:\Users\Юля\Downloads\Muzyikalnyiy-plaka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59" t="22798" r="70250" b="17770"/>
          <a:stretch/>
        </p:blipFill>
        <p:spPr bwMode="auto">
          <a:xfrm>
            <a:off x="3275856" y="1412776"/>
            <a:ext cx="3072777" cy="46633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7" name="Picture 1" descr="C:\Users\Елена\Desktop\534c94c261864bf77f15da0c0f4073c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54838" y="4591049"/>
            <a:ext cx="1577602" cy="1909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Елена\Downloads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«Угадай мелодию» </a:t>
            </a:r>
            <a:r>
              <a:rPr lang="ru-RU" dirty="0" smtClean="0"/>
              <a:t>–</a:t>
            </a:r>
            <a:br>
              <a:rPr lang="ru-RU" dirty="0" smtClean="0"/>
            </a:br>
            <a:r>
              <a:rPr lang="ru-RU" sz="3100" dirty="0" smtClean="0"/>
              <a:t>Новое задание:</a:t>
            </a:r>
            <a:br>
              <a:rPr lang="ru-RU" sz="3100" dirty="0" smtClean="0"/>
            </a:br>
            <a:r>
              <a:rPr lang="ru-RU" sz="3100" dirty="0" smtClean="0"/>
              <a:t>Назови мультфильм </a:t>
            </a:r>
            <a:br>
              <a:rPr lang="ru-RU" sz="3100" dirty="0" smtClean="0"/>
            </a:br>
            <a:r>
              <a:rPr lang="ru-RU" sz="3100" dirty="0" smtClean="0"/>
              <a:t>И песенки название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 rot="691617">
            <a:off x="4648200" y="1600200"/>
            <a:ext cx="4038600" cy="4525963"/>
          </a:xfrm>
        </p:spPr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Picture 2" descr="C:\Users\Юля\Downloads\66c497ff816e7fae05dca7f02bf2815d_w960_h20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2448272" cy="18361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Юля\Downloads\640_1010_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325">
            <a:off x="5068644" y="3509052"/>
            <a:ext cx="3646402" cy="27206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Юля\Downloads\img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045"/>
          <a:stretch/>
        </p:blipFill>
        <p:spPr bwMode="auto">
          <a:xfrm rot="164538">
            <a:off x="6137176" y="1116887"/>
            <a:ext cx="2736304" cy="22813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Юля\Downloads\bremenskie_muzikanti_nichego_na_svete_luchshe_netu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8643">
            <a:off x="474564" y="4490826"/>
            <a:ext cx="2825861" cy="22669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Юля\Downloads\20091025418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2881">
            <a:off x="2420741" y="2489772"/>
            <a:ext cx="3312368" cy="24842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Елена\Downloads\фо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42888"/>
            <a:ext cx="9753600" cy="7343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2002234"/>
          </a:xfrm>
        </p:spPr>
        <p:txBody>
          <a:bodyPr>
            <a:noAutofit/>
          </a:bodyPr>
          <a:lstStyle/>
          <a:p>
            <a:r>
              <a:rPr lang="ru-RU" sz="3200" dirty="0" smtClean="0"/>
              <a:t>Дети здесь не спасовали,</a:t>
            </a:r>
            <a:br>
              <a:rPr lang="ru-RU" sz="3200" dirty="0" smtClean="0"/>
            </a:br>
            <a:r>
              <a:rPr lang="ru-RU" sz="3200" dirty="0" smtClean="0"/>
              <a:t>Песни и мультфильмы </a:t>
            </a:r>
            <a:br>
              <a:rPr lang="ru-RU" sz="3200" dirty="0" smtClean="0"/>
            </a:br>
            <a:r>
              <a:rPr lang="ru-RU" sz="3200" dirty="0" smtClean="0"/>
              <a:t>быстро угадали.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Появилась нотка «РЕ».</a:t>
            </a:r>
            <a:endParaRPr lang="ru-RU" sz="3200" dirty="0"/>
          </a:p>
        </p:txBody>
      </p:sp>
      <p:pic>
        <p:nvPicPr>
          <p:cNvPr id="3" name="Picture 2" descr="C:\Users\Юля\Downloads\Muzyikalnyiy-plakat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876" r="57541" b="15815"/>
          <a:stretch/>
        </p:blipFill>
        <p:spPr bwMode="auto">
          <a:xfrm>
            <a:off x="3635896" y="2660282"/>
            <a:ext cx="3859583" cy="41977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Елена\Pictures\фото\детский сад\2016\путешествие в страну Мультяшкино\DSC0608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42857">
            <a:off x="209174" y="2714604"/>
            <a:ext cx="3876675" cy="2907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0"/>
            <a:ext cx="174307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260</Words>
  <Application>Microsoft Office PowerPoint</Application>
  <PresentationFormat>Экран (4:3)</PresentationFormat>
  <Paragraphs>74</Paragraphs>
  <Slides>26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А у нас в саду была Музыкально-интеллектуальная игра !</vt:lpstr>
      <vt:lpstr>В стране Мультяшкино беда:</vt:lpstr>
      <vt:lpstr>SMS-ку получив, В путь отправились ребята.</vt:lpstr>
      <vt:lpstr>Слайд 4</vt:lpstr>
      <vt:lpstr>Слайд 5</vt:lpstr>
      <vt:lpstr>На листочке лишь 3 строчки. Кто-то лишний в строчке есть. Этого героя ты Поскорее вычеркни!</vt:lpstr>
      <vt:lpstr>Нотку первую они Очень быстренько нашли.</vt:lpstr>
      <vt:lpstr>«Угадай мелодию» – Новое задание: Назови мультфильм  И песенки название</vt:lpstr>
      <vt:lpstr>Дети здесь не спасовали, Песни и мультфильмы  быстро угадали. Появилась нотка «РЕ».</vt:lpstr>
      <vt:lpstr>«Собери картинку». </vt:lpstr>
      <vt:lpstr>Слайд 11</vt:lpstr>
      <vt:lpstr>Слайд 12</vt:lpstr>
      <vt:lpstr>Настя Настю одевала, Настя Настю наряжала: Блузка, юбка, шапочка. Вот и Красная Шапочка!</vt:lpstr>
      <vt:lpstr>Слайд 14</vt:lpstr>
      <vt:lpstr>«Продолжи песню».</vt:lpstr>
      <vt:lpstr>Слайд 16</vt:lpstr>
      <vt:lpstr>«Найди героя».</vt:lpstr>
      <vt:lpstr>Слайд 18</vt:lpstr>
      <vt:lpstr>«Путаница».</vt:lpstr>
      <vt:lpstr>Слайд 20</vt:lpstr>
      <vt:lpstr>«Маша и медведь». </vt:lpstr>
      <vt:lpstr>Слайд 22</vt:lpstr>
      <vt:lpstr>Ура! Все нотки нашлись!</vt:lpstr>
      <vt:lpstr>Слайд 24</vt:lpstr>
      <vt:lpstr>Слайд 25</vt:lpstr>
      <vt:lpstr>Слайд 26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 у нас в саду была Музыкально-интеллектуальная игра!</dc:title>
  <dc:creator>Елена</dc:creator>
  <cp:lastModifiedBy>Елена</cp:lastModifiedBy>
  <cp:revision>97</cp:revision>
  <dcterms:created xsi:type="dcterms:W3CDTF">2016-11-13T19:53:23Z</dcterms:created>
  <dcterms:modified xsi:type="dcterms:W3CDTF">2016-11-20T19:23:18Z</dcterms:modified>
</cp:coreProperties>
</file>